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19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9" r:id="rId16"/>
    <p:sldId id="290" r:id="rId17"/>
    <p:sldId id="288" r:id="rId18"/>
  </p:sldIdLst>
  <p:sldSz cx="6858000" cy="9144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99"/>
    <a:srgbClr val="F9E86D"/>
    <a:srgbClr val="FFFF66"/>
    <a:srgbClr val="FFFF6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328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010A5-D5E4-40F0-9DA5-029042B901DF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01CFD-53D3-4E5E-8A49-6159738EC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01CFD-53D3-4E5E-8A49-6159738EC0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2AC7-4753-423C-8E8E-CACC0F7D718A}" type="datetimeFigureOut">
              <a:rPr lang="en-US" smtClean="0"/>
              <a:pPr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6361-0D2E-4E66-A812-782C6FA62C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GC - Front Cover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GC - Story Page 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GC - Story Page 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GC - Story Page 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GC - Story Page 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GC - Leah Angela Bio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gela\Downloads\bearcopyrightbluerope_edited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Click for Op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Click for Op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 descr="C:\Users\Angela\Downloads\The Golden Cord 20141031 LR-2.jpg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GC - Back Cover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GC - Title Pag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GC - Story Page 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GC - Story Page 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GC - Story Page 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GC - Story Page 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GC - Story Page 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GC - Story Page 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GC - Story Page 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</Words>
  <Application>Microsoft Office PowerPoint</Application>
  <PresentationFormat>On-screen Show (4:3)</PresentationFormat>
  <Paragraphs>17</Paragraphs>
  <Slides>17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Angela</dc:creator>
  <cp:lastModifiedBy>Rev. Leanne Hadley</cp:lastModifiedBy>
  <cp:revision>7</cp:revision>
  <dcterms:created xsi:type="dcterms:W3CDTF">2016-11-03T01:39:39Z</dcterms:created>
  <dcterms:modified xsi:type="dcterms:W3CDTF">2016-11-03T01:43:54Z</dcterms:modified>
</cp:coreProperties>
</file>